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/>
  <p:notesSz cx="6858000" cy="9144000"/>
  <p:defaultTextStyle>
    <a:lvl1pPr>
      <a:defRPr sz="1400">
        <a:latin typeface="Corbel"/>
        <a:ea typeface="Corbel"/>
        <a:cs typeface="Corbel"/>
        <a:sym typeface="Corbel"/>
      </a:defRPr>
    </a:lvl1pPr>
    <a:lvl2pPr>
      <a:defRPr sz="1400">
        <a:latin typeface="Corbel"/>
        <a:ea typeface="Corbel"/>
        <a:cs typeface="Corbel"/>
        <a:sym typeface="Corbel"/>
      </a:defRPr>
    </a:lvl2pPr>
    <a:lvl3pPr>
      <a:defRPr sz="1400">
        <a:latin typeface="Corbel"/>
        <a:ea typeface="Corbel"/>
        <a:cs typeface="Corbel"/>
        <a:sym typeface="Corbel"/>
      </a:defRPr>
    </a:lvl3pPr>
    <a:lvl4pPr>
      <a:defRPr sz="1400">
        <a:latin typeface="Corbel"/>
        <a:ea typeface="Corbel"/>
        <a:cs typeface="Corbel"/>
        <a:sym typeface="Corbel"/>
      </a:defRPr>
    </a:lvl4pPr>
    <a:lvl5pPr>
      <a:defRPr sz="1400">
        <a:latin typeface="Corbel"/>
        <a:ea typeface="Corbel"/>
        <a:cs typeface="Corbel"/>
        <a:sym typeface="Corbel"/>
      </a:defRPr>
    </a:lvl5pPr>
    <a:lvl6pPr>
      <a:defRPr sz="1400">
        <a:latin typeface="Corbel"/>
        <a:ea typeface="Corbel"/>
        <a:cs typeface="Corbel"/>
        <a:sym typeface="Corbel"/>
      </a:defRPr>
    </a:lvl6pPr>
    <a:lvl7pPr>
      <a:defRPr sz="1400">
        <a:latin typeface="Corbel"/>
        <a:ea typeface="Corbel"/>
        <a:cs typeface="Corbel"/>
        <a:sym typeface="Corbel"/>
      </a:defRPr>
    </a:lvl7pPr>
    <a:lvl8pPr>
      <a:defRPr sz="1400">
        <a:latin typeface="Corbel"/>
        <a:ea typeface="Corbel"/>
        <a:cs typeface="Corbel"/>
        <a:sym typeface="Corbel"/>
      </a:defRPr>
    </a:lvl8pPr>
    <a:lvl9pPr>
      <a:defRPr sz="1400">
        <a:latin typeface="Corbel"/>
        <a:ea typeface="Corbel"/>
        <a:cs typeface="Corbel"/>
        <a:sym typeface="Corbe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9E2CA"/>
          </a:solidFill>
        </a:fill>
      </a:tcStyle>
    </a:wholeTbl>
    <a:band2H>
      <a:tcTxStyle b="def" i="def"/>
      <a:tcStyle>
        <a:tcBdr/>
        <a:fill>
          <a:solidFill>
            <a:srgbClr val="FCF1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0AD00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0AD00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0AD00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5D3D6"/>
          </a:solidFill>
        </a:fill>
      </a:tcStyle>
    </a:wholeTbl>
    <a:band2H>
      <a:tcTxStyle b="def" i="def"/>
      <a:tcStyle>
        <a:tcBdr/>
        <a:fill>
          <a:solidFill>
            <a:srgbClr val="FAEAEC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66C7D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66C7D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66C7D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ACECE"/>
          </a:solidFill>
        </a:fill>
      </a:tcStyle>
    </a:wholeTbl>
    <a:band2H>
      <a:tcTxStyle b="def" i="def"/>
      <a:tcStyle>
        <a:tcBdr/>
        <a:fill>
          <a:solidFill>
            <a:srgbClr val="F5E8E8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64847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64847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64847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AD00"/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AD00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2" name="Shape 6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Slide">
    <p:bg>
      <p:bgPr>
        <a:gradFill flip="none" rotWithShape="1">
          <a:gsLst>
            <a:gs pos="0">
              <a:srgbClr val="BFC4D3"/>
            </a:gs>
            <a:gs pos="12000">
              <a:srgbClr val="BF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0" y="-1"/>
            <a:ext cx="9144001" cy="3851575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" name="Shape 9"/>
          <p:cNvSpPr/>
          <p:nvPr>
            <p:ph type="title"/>
          </p:nvPr>
        </p:nvSpPr>
        <p:spPr>
          <a:xfrm>
            <a:off x="685800" y="2516885"/>
            <a:ext cx="8077200" cy="254089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4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685800" y="85725"/>
            <a:ext cx="8077200" cy="2410587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Click to edit Master subtitle style</a:t>
            </a:r>
          </a:p>
        </p:txBody>
      </p:sp>
      <p:sp>
        <p:nvSpPr>
          <p:cNvPr id="11" name="Shape 1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12" name="Shape 12"/>
          <p:cNvSpPr/>
          <p:nvPr/>
        </p:nvSpPr>
        <p:spPr>
          <a:xfrm>
            <a:off x="0" y="3846250"/>
            <a:ext cx="9144000" cy="342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38100" dist="10160" dir="5400000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  <a:endParaRPr sz="3200"/>
          </a:p>
          <a:p>
            <a:pPr lvl="1">
              <a:defRPr sz="1800"/>
            </a:pPr>
            <a:r>
              <a:rPr sz="3200"/>
              <a:t>Second level</a:t>
            </a:r>
            <a:endParaRPr sz="3200"/>
          </a:p>
          <a:p>
            <a:pPr lvl="2">
              <a:defRPr sz="1800"/>
            </a:pPr>
            <a:r>
              <a:rPr sz="3200"/>
              <a:t>Third level</a:t>
            </a:r>
            <a:endParaRPr sz="3200"/>
          </a:p>
          <a:p>
            <a:pPr lvl="3">
              <a:defRPr sz="1800"/>
            </a:pPr>
            <a:r>
              <a:rPr sz="3200"/>
              <a:t>Fourth level</a:t>
            </a:r>
            <a:endParaRPr sz="3200"/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16" name="Shape 1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bg>
      <p:bgPr>
        <a:gradFill flip="none" rotWithShape="1">
          <a:gsLst>
            <a:gs pos="0">
              <a:srgbClr val="BFC4D3"/>
            </a:gs>
            <a:gs pos="12000">
              <a:srgbClr val="BF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1"/>
            <a:ext cx="9144000" cy="1951890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" name="Shape 19"/>
          <p:cNvSpPr/>
          <p:nvPr/>
        </p:nvSpPr>
        <p:spPr>
          <a:xfrm>
            <a:off x="0" y="1951889"/>
            <a:ext cx="9144000" cy="342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38100" dist="10160" dir="5400000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" name="Shape 20"/>
          <p:cNvSpPr/>
          <p:nvPr>
            <p:ph type="title"/>
          </p:nvPr>
        </p:nvSpPr>
        <p:spPr>
          <a:xfrm>
            <a:off x="749808" y="0"/>
            <a:ext cx="8013193" cy="1316737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xfrm>
            <a:off x="740663" y="1371600"/>
            <a:ext cx="8022337" cy="1800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Tx/>
              <a:buSzTx/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xfrm>
            <a:off x="457200" y="0"/>
            <a:ext cx="8229600" cy="116689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457200" y="1330452"/>
            <a:ext cx="4038600" cy="381304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77239" indent="-320039">
              <a:defRPr sz="2800"/>
            </a:lvl2pPr>
            <a:lvl3pPr marL="1088136" indent="-320039">
              <a:defRPr sz="2800"/>
            </a:lvl3pPr>
            <a:lvl4pPr marL="1317752" indent="-284480">
              <a:defRPr sz="2800"/>
            </a:lvl4pPr>
            <a:lvl5pPr marL="1528063" indent="-284480">
              <a:defRPr sz="2800"/>
            </a:lvl5pPr>
          </a:lstStyle>
          <a:p>
            <a:pPr lvl="0">
              <a:defRPr sz="1800"/>
            </a:pPr>
            <a:r>
              <a:rPr sz="2800"/>
              <a:t>Click to edit Master text styles</a:t>
            </a:r>
            <a:endParaRPr sz="2800"/>
          </a:p>
          <a:p>
            <a:pPr lvl="1">
              <a:defRPr sz="1800"/>
            </a:pPr>
            <a:r>
              <a:rPr sz="2800"/>
              <a:t>Second level</a:t>
            </a:r>
            <a:endParaRPr sz="2800"/>
          </a:p>
          <a:p>
            <a:pPr lvl="2">
              <a:defRPr sz="1800"/>
            </a:pPr>
            <a:r>
              <a:rPr sz="2800"/>
              <a:t>Third level</a:t>
            </a:r>
            <a:endParaRPr sz="2800"/>
          </a:p>
          <a:p>
            <a:pPr lvl="3">
              <a:defRPr sz="1800"/>
            </a:pPr>
            <a:r>
              <a:rPr sz="2800"/>
              <a:t>Fourth level</a:t>
            </a:r>
            <a:endParaRPr sz="2800"/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xfrm>
            <a:off x="457200" y="80844"/>
            <a:ext cx="8229600" cy="100520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xfrm>
            <a:off x="457200" y="1086052"/>
            <a:ext cx="4040188" cy="912894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cap="all" sz="2300"/>
            </a:lvl1pPr>
          </a:lstStyle>
          <a:p>
            <a:pPr lvl="0">
              <a:defRPr cap="none" sz="1800"/>
            </a:pPr>
            <a:r>
              <a:rPr cap="all" sz="2300"/>
              <a:t>Click to edit Master text styles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457200" y="0"/>
            <a:ext cx="8229600" cy="116689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167837" y="0"/>
            <a:ext cx="2523746" cy="8481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3019377" y="1307350"/>
            <a:ext cx="5920642" cy="38361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  <a:endParaRPr sz="3200"/>
          </a:p>
          <a:p>
            <a:pPr lvl="1">
              <a:defRPr sz="1800"/>
            </a:pPr>
            <a:r>
              <a:rPr sz="3200"/>
              <a:t>Second level</a:t>
            </a:r>
            <a:endParaRPr sz="3200"/>
          </a:p>
          <a:p>
            <a:pPr lvl="2">
              <a:defRPr sz="1800"/>
            </a:pPr>
            <a:r>
              <a:rPr sz="3200"/>
              <a:t>Third level</a:t>
            </a:r>
            <a:endParaRPr sz="3200"/>
          </a:p>
          <a:p>
            <a:pPr lvl="3">
              <a:defRPr sz="1800"/>
            </a:pPr>
            <a:r>
              <a:rPr sz="3200"/>
              <a:t>Fourth level</a:t>
            </a:r>
            <a:endParaRPr sz="3200"/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39" name="Shape 3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40" name="Shape 40"/>
          <p:cNvSpPr/>
          <p:nvPr/>
        </p:nvSpPr>
        <p:spPr>
          <a:xfrm>
            <a:off x="2855736" y="-1"/>
            <a:ext cx="45721" cy="10904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" name="Shape 41"/>
          <p:cNvSpPr/>
          <p:nvPr/>
        </p:nvSpPr>
        <p:spPr>
          <a:xfrm>
            <a:off x="2855736" y="-1"/>
            <a:ext cx="45721" cy="10904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bg>
      <p:bgPr>
        <a:solidFill>
          <a:srgbClr val="D4D4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xfrm>
            <a:off x="164592" y="0"/>
            <a:ext cx="2525150" cy="8503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44" name="Shape 44"/>
          <p:cNvSpPr/>
          <p:nvPr>
            <p:ph type="body" idx="1"/>
          </p:nvPr>
        </p:nvSpPr>
        <p:spPr>
          <a:xfrm>
            <a:off x="164592" y="1296161"/>
            <a:ext cx="2468880" cy="3847339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</a:lstStyle>
          <a:p>
            <a:pPr lvl="0">
              <a:defRPr sz="1800"/>
            </a:pPr>
            <a:r>
              <a:rPr sz="1400"/>
              <a:t>Click to edit Master text styles</a:t>
            </a:r>
          </a:p>
        </p:txBody>
      </p:sp>
      <p:sp>
        <p:nvSpPr>
          <p:cNvPr id="45" name="Shape 45"/>
          <p:cNvSpPr/>
          <p:nvPr/>
        </p:nvSpPr>
        <p:spPr>
          <a:xfrm>
            <a:off x="2855736" y="0"/>
            <a:ext cx="45721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" name="Shape 46"/>
          <p:cNvSpPr/>
          <p:nvPr/>
        </p:nvSpPr>
        <p:spPr>
          <a:xfrm>
            <a:off x="2855736" y="0"/>
            <a:ext cx="45721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>
            <p:ph type="sldNum" sz="quarter" idx="2"/>
          </p:nvPr>
        </p:nvSpPr>
        <p:spPr>
          <a:xfrm>
            <a:off x="8339328" y="855885"/>
            <a:ext cx="733865" cy="172816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xfrm>
            <a:off x="457200" y="0"/>
            <a:ext cx="8229600" cy="116689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  <a:endParaRPr sz="3200"/>
          </a:p>
          <a:p>
            <a:pPr lvl="1">
              <a:defRPr sz="1800"/>
            </a:pPr>
            <a:r>
              <a:rPr sz="3200"/>
              <a:t>Second level</a:t>
            </a:r>
            <a:endParaRPr sz="3200"/>
          </a:p>
          <a:p>
            <a:pPr lvl="2">
              <a:defRPr sz="1800"/>
            </a:pPr>
            <a:r>
              <a:rPr sz="3200"/>
              <a:t>Third level</a:t>
            </a:r>
            <a:endParaRPr sz="3200"/>
          </a:p>
          <a:p>
            <a:pPr lvl="3">
              <a:defRPr sz="1800"/>
            </a:pPr>
            <a:r>
              <a:rPr sz="3200"/>
              <a:t>Fourth level</a:t>
            </a:r>
            <a:endParaRPr sz="3200"/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51" name="Shape 5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6598919" y="0"/>
            <a:ext cx="45721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38100" dist="10160" dir="10800000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Shape 54"/>
          <p:cNvSpPr/>
          <p:nvPr/>
        </p:nvSpPr>
        <p:spPr>
          <a:xfrm>
            <a:off x="6647688" y="0"/>
            <a:ext cx="2514602" cy="5143500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5" name="Shape 55"/>
          <p:cNvSpPr/>
          <p:nvPr>
            <p:ph type="title"/>
          </p:nvPr>
        </p:nvSpPr>
        <p:spPr>
          <a:xfrm>
            <a:off x="6781800" y="0"/>
            <a:ext cx="1905000" cy="480060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56" name="Shape 56"/>
          <p:cNvSpPr/>
          <p:nvPr>
            <p:ph type="body" idx="1"/>
          </p:nvPr>
        </p:nvSpPr>
        <p:spPr>
          <a:xfrm>
            <a:off x="457200" y="228600"/>
            <a:ext cx="6019800" cy="49149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  <a:endParaRPr sz="3200"/>
          </a:p>
          <a:p>
            <a:pPr lvl="1">
              <a:defRPr sz="1800"/>
            </a:pPr>
            <a:r>
              <a:rPr sz="3200"/>
              <a:t>Second level</a:t>
            </a:r>
            <a:endParaRPr sz="3200"/>
          </a:p>
          <a:p>
            <a:pPr lvl="2">
              <a:defRPr sz="1800"/>
            </a:pPr>
            <a:r>
              <a:rPr sz="3200"/>
              <a:t>Third level</a:t>
            </a:r>
            <a:endParaRPr sz="3200"/>
          </a:p>
          <a:p>
            <a:pPr lvl="3">
              <a:defRPr sz="1800"/>
            </a:pPr>
            <a:r>
              <a:rPr sz="3200"/>
              <a:t>Fourth level</a:t>
            </a:r>
            <a:endParaRPr sz="3200"/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xfrm>
            <a:off x="457200" y="0"/>
            <a:ext cx="7315500" cy="1115099"/>
          </a:xfrm>
          <a:prstGeom prst="rect">
            <a:avLst/>
          </a:prstGeom>
        </p:spPr>
        <p:txBody>
          <a:bodyPr lIns="91424" tIns="91424" rIns="91424" bIns="91424" anchor="b"/>
          <a:lstStyle/>
          <a:p>
            <a:pPr lvl="0"/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457200" y="1278515"/>
            <a:ext cx="8229600" cy="3864986"/>
          </a:xfrm>
          <a:prstGeom prst="rect">
            <a:avLst/>
          </a:prstGeom>
        </p:spPr>
        <p:txBody>
          <a:bodyPr lIns="91424" tIns="91424" rIns="91424" bIns="91424"/>
          <a:lstStyle/>
          <a:p>
            <a:pPr lvl="0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1076920"/>
            <a:ext cx="9144000" cy="342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38100" dist="10160" dir="5400000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1" cy="1075300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457200" y="0"/>
            <a:ext cx="8229600" cy="1172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Click to edit Master title style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331394"/>
            <a:ext cx="8229600" cy="3812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0">
              <a:defRPr sz="1800"/>
            </a:pPr>
            <a:r>
              <a:rPr sz="3200"/>
              <a:t>Click to edit Master text styles</a:t>
            </a:r>
            <a:endParaRPr sz="3200"/>
          </a:p>
          <a:p>
            <a:pPr lvl="1">
              <a:defRPr sz="1800"/>
            </a:pPr>
            <a:r>
              <a:rPr sz="3200"/>
              <a:t>Second level</a:t>
            </a:r>
            <a:endParaRPr sz="3200"/>
          </a:p>
          <a:p>
            <a:pPr lvl="2">
              <a:defRPr sz="1800"/>
            </a:pPr>
            <a:r>
              <a:rPr sz="3200"/>
              <a:t>Third level</a:t>
            </a:r>
            <a:endParaRPr sz="3200"/>
          </a:p>
          <a:p>
            <a:pPr lvl="3">
              <a:defRPr sz="1800"/>
            </a:pPr>
            <a:r>
              <a:rPr sz="3200"/>
              <a:t>Fourth level</a:t>
            </a:r>
            <a:endParaRPr sz="3200"/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8204396" y="4890674"/>
            <a:ext cx="733865" cy="1728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spAutoFit/>
          </a:bodyPr>
          <a:lstStyle>
            <a:lvl1pPr algn="r">
              <a:defRPr sz="12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1pPr>
      <a:lvl2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2pPr>
      <a:lvl3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3pPr>
      <a:lvl4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4pPr>
      <a:lvl5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5pPr>
      <a:lvl6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6pPr>
      <a:lvl7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7pPr>
      <a:lvl8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8pPr>
      <a:lvl9pPr>
        <a:defRPr sz="4500">
          <a:solidFill>
            <a:srgbClr val="F0AD00"/>
          </a:solidFill>
          <a:latin typeface="Corbel"/>
          <a:ea typeface="Corbel"/>
          <a:cs typeface="Corbel"/>
          <a:sym typeface="Corbel"/>
        </a:defRPr>
      </a:lvl9pPr>
    </p:titleStyle>
    <p:bodyStyle>
      <a:lvl1pPr marL="438912" indent="-320040">
        <a:buClr>
          <a:srgbClr val="F0AD00"/>
        </a:buClr>
        <a:buSzPct val="80000"/>
        <a:buFont typeface="Wingdings 2"/>
        <a:buChar char="◼"/>
        <a:defRPr sz="3200">
          <a:latin typeface="Corbel"/>
          <a:ea typeface="Corbel"/>
          <a:cs typeface="Corbel"/>
          <a:sym typeface="Corbel"/>
        </a:defRPr>
      </a:lvl1pPr>
      <a:lvl2pPr marL="770708" indent="-313508">
        <a:buClr>
          <a:srgbClr val="F0AD00"/>
        </a:buClr>
        <a:buSzPct val="90000"/>
        <a:buFont typeface="Wingdings 2"/>
        <a:buChar char="▪"/>
        <a:defRPr sz="3200">
          <a:latin typeface="Corbel"/>
          <a:ea typeface="Corbel"/>
          <a:cs typeface="Corbel"/>
          <a:sym typeface="Corbel"/>
        </a:defRPr>
      </a:lvl2pPr>
      <a:lvl3pPr marL="1072896" indent="-304800">
        <a:buClr>
          <a:srgbClr val="F0AD00"/>
        </a:buClr>
        <a:buSzPct val="100000"/>
        <a:buFont typeface="Wingdings 2"/>
        <a:buChar char="▪"/>
        <a:defRPr sz="3200">
          <a:latin typeface="Corbel"/>
          <a:ea typeface="Corbel"/>
          <a:cs typeface="Corbel"/>
          <a:sym typeface="Corbel"/>
        </a:defRPr>
      </a:lvl3pPr>
      <a:lvl4pPr marL="1325880" indent="-292608">
        <a:buClr>
          <a:srgbClr val="F0AD00"/>
        </a:buClr>
        <a:buSzPct val="100000"/>
        <a:buFont typeface="Wingdings 2"/>
        <a:buChar char="▪"/>
        <a:defRPr sz="3200">
          <a:latin typeface="Corbel"/>
          <a:ea typeface="Corbel"/>
          <a:cs typeface="Corbel"/>
          <a:sym typeface="Corbel"/>
        </a:defRPr>
      </a:lvl4pPr>
      <a:lvl5pPr marL="1536191" indent="-292608">
        <a:buClr>
          <a:srgbClr val="F0AD00"/>
        </a:buClr>
        <a:buSzPct val="100000"/>
        <a:buFont typeface="Wingdings 2"/>
        <a:buChar char=""/>
        <a:defRPr sz="3200">
          <a:latin typeface="Corbel"/>
          <a:ea typeface="Corbel"/>
          <a:cs typeface="Corbel"/>
          <a:sym typeface="Corbel"/>
        </a:defRPr>
      </a:lvl5pPr>
      <a:lvl6pPr marL="1737360" indent="-292608">
        <a:buClr>
          <a:srgbClr val="F0AD00"/>
        </a:buClr>
        <a:buSzPct val="100000"/>
        <a:buFont typeface="Wingdings 2"/>
        <a:buChar char="●"/>
        <a:defRPr sz="3200">
          <a:latin typeface="Corbel"/>
          <a:ea typeface="Corbel"/>
          <a:cs typeface="Corbel"/>
          <a:sym typeface="Corbel"/>
        </a:defRPr>
      </a:lvl6pPr>
      <a:lvl7pPr marL="1971039" indent="-325119">
        <a:buClr>
          <a:srgbClr val="F0AD00"/>
        </a:buClr>
        <a:buSzPct val="100000"/>
        <a:buFont typeface="Wingdings 2"/>
        <a:buChar char="●"/>
        <a:defRPr sz="3200">
          <a:latin typeface="Corbel"/>
          <a:ea typeface="Corbel"/>
          <a:cs typeface="Corbel"/>
          <a:sym typeface="Corbel"/>
        </a:defRPr>
      </a:lvl7pPr>
      <a:lvl8pPr marL="2172207" indent="-325119">
        <a:buClr>
          <a:srgbClr val="F0AD00"/>
        </a:buClr>
        <a:buSzPct val="100000"/>
        <a:buFont typeface="Wingdings 2"/>
        <a:buChar char="●"/>
        <a:defRPr sz="3200">
          <a:latin typeface="Corbel"/>
          <a:ea typeface="Corbel"/>
          <a:cs typeface="Corbel"/>
          <a:sym typeface="Corbel"/>
        </a:defRPr>
      </a:lvl8pPr>
      <a:lvl9pPr marL="2373375" indent="-325119">
        <a:buClr>
          <a:srgbClr val="F0AD00"/>
        </a:buClr>
        <a:buSzPct val="100000"/>
        <a:buFont typeface="Wingdings 2"/>
        <a:buChar char="●"/>
        <a:defRPr sz="3200">
          <a:latin typeface="Corbel"/>
          <a:ea typeface="Corbel"/>
          <a:cs typeface="Corbel"/>
          <a:sym typeface="Corbel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685800" y="2516885"/>
            <a:ext cx="8077200" cy="1255015"/>
          </a:xfrm>
          <a:prstGeom prst="rect">
            <a:avLst/>
          </a:prstGeom>
        </p:spPr>
        <p:txBody>
          <a:bodyPr lIns="91424" tIns="91424" rIns="91424" bIns="91424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0AD00"/>
                </a:solidFill>
              </a:rPr>
              <a:t>Sector Name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xfrm>
            <a:off x="685800" y="1371600"/>
            <a:ext cx="8077200" cy="1124712"/>
          </a:xfrm>
          <a:prstGeom prst="rect">
            <a:avLst/>
          </a:prstGeom>
        </p:spPr>
        <p:txBody>
          <a:bodyPr lIns="91424" tIns="91424" rIns="91424" bIns="91424"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TCIC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Sector Overview (past week)</a:t>
            </a:r>
          </a:p>
        </p:txBody>
      </p:sp>
      <p:sp>
        <p:nvSpPr>
          <p:cNvPr id="68" name="Shape 68"/>
          <p:cNvSpPr/>
          <p:nvPr>
            <p:ph type="body" idx="1"/>
          </p:nvPr>
        </p:nvSpPr>
        <p:spPr>
          <a:xfrm>
            <a:off x="457200" y="1278515"/>
            <a:ext cx="8229600" cy="3630302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69" name="image2.png" descr="Screen Shot 2014-12-01 at 4.23.53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3347" y="1341534"/>
            <a:ext cx="7772401" cy="736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3.png" descr="Screen Shot 2014-12-01 at 4.24.57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7008" y="2078134"/>
            <a:ext cx="4102541" cy="2298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4.png" descr="Screen Shot 2014-12-01 at 4.26.06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79547" y="2078134"/>
            <a:ext cx="4087355" cy="22981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Holdings</a:t>
            </a:r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xfrm>
            <a:off x="457200" y="1278515"/>
            <a:ext cx="8229600" cy="36303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320040" indent="-201168">
              <a:buSzTx/>
              <a:buNone/>
            </a:lvl1pPr>
          </a:lstStyle>
          <a:p>
            <a:pPr lvl="0">
              <a:defRPr sz="1800"/>
            </a:pPr>
            <a:r>
              <a:rPr sz="3200"/>
              <a:t>List of holdings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77" name="Shape 77"/>
          <p:cNvSpPr/>
          <p:nvPr>
            <p:ph type="body" idx="1"/>
          </p:nvPr>
        </p:nvSpPr>
        <p:spPr>
          <a:xfrm>
            <a:off x="457200" y="1278515"/>
            <a:ext cx="8229600" cy="3630302"/>
          </a:xfrm>
          <a:prstGeom prst="rect">
            <a:avLst/>
          </a:prstGeom>
        </p:spPr>
        <p:txBody>
          <a:bodyPr/>
          <a:lstStyle/>
          <a:p>
            <a:pPr lvl="0" marL="320040" indent="-201168">
              <a:buSzTx/>
              <a:buNone/>
            </a:pPr>
          </a:p>
        </p:txBody>
      </p:sp>
      <p:pic>
        <p:nvPicPr>
          <p:cNvPr id="78" name="image5.png" descr="Screen Shot 2014-12-01 at 4.27.15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3684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822326" y="1926799"/>
            <a:ext cx="7622824" cy="1666241"/>
          </a:xfrm>
          <a:prstGeom prst="rect">
            <a:avLst/>
          </a:prstGeom>
          <a:gradFill>
            <a:gsLst>
              <a:gs pos="0">
                <a:srgbClr val="D93534"/>
              </a:gs>
              <a:gs pos="100000">
                <a:srgbClr val="FFA5A5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5400">
                <a:ln w="12700">
                  <a:solidFill>
                    <a:srgbClr val="526080"/>
                  </a:solidFill>
                </a:ln>
                <a:solidFill>
                  <a:srgbClr val="DBDBDD"/>
                </a:solidFill>
                <a:effectLst>
                  <a:outerShdw sx="100000" sy="100000" kx="0" ky="0" algn="b" rotWithShape="0" blurRad="38100" dist="20320" dir="180000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pPr lvl="0">
              <a:defRPr sz="1800">
                <a:ln w="9525">
                  <a:noFill/>
                </a:ln>
                <a:solidFill>
                  <a:srgbClr val="000000"/>
                </a:solidFill>
                <a:effectLst/>
              </a:defRPr>
            </a:pPr>
            <a:r>
              <a:rPr sz="5400">
                <a:ln w="12700">
                  <a:solidFill>
                    <a:srgbClr val="526080"/>
                  </a:solidFill>
                </a:ln>
                <a:solidFill>
                  <a:srgbClr val="DBDBDD"/>
                </a:solidFill>
                <a:effectLst>
                  <a:outerShdw sx="100000" sy="100000" kx="0" ky="0" algn="b" rotWithShape="0" blurRad="38100" dist="20320" dir="1800000">
                    <a:srgbClr val="000000">
                      <a:alpha val="40000"/>
                    </a:srgbClr>
                  </a:outerShdw>
                </a:effectLst>
              </a:rPr>
              <a:t>Chart of Holding #1 (Full Screen)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0AD00"/>
                </a:solidFill>
              </a:rPr>
              <a:t>Holding #1</a:t>
            </a:r>
          </a:p>
        </p:txBody>
      </p:sp>
      <p:sp>
        <p:nvSpPr>
          <p:cNvPr id="82" name="Shape 82"/>
          <p:cNvSpPr/>
          <p:nvPr>
            <p:ph type="body" idx="1"/>
          </p:nvPr>
        </p:nvSpPr>
        <p:spPr>
          <a:xfrm>
            <a:off x="457200" y="1278515"/>
            <a:ext cx="8229600" cy="36303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 marL="320040" indent="-201168">
              <a:buSzTx/>
              <a:buNone/>
              <a:defRPr sz="1800"/>
            </a:pPr>
            <a:r>
              <a:rPr sz="900">
                <a:solidFill>
                  <a:srgbClr val="484847"/>
                </a:solidFill>
              </a:rPr>
              <a:t>Smith A O Corp (AOS) </a:t>
            </a:r>
            <a:r>
              <a:rPr sz="800"/>
              <a:t>- MANUFACTURES WATER HEATING EQUIPMENT FOR VARIOUS RESIDENTIAL AND COMMERCIAL MARKETS WORLDWIDE.</a:t>
            </a:r>
            <a:endParaRPr sz="800"/>
          </a:p>
          <a:p>
            <a:pPr lvl="0" marL="320040" indent="-201168">
              <a:buSzTx/>
              <a:buNone/>
              <a:defRPr sz="1800"/>
            </a:pPr>
            <a:endParaRPr sz="1100">
              <a:solidFill>
                <a:srgbClr val="333333"/>
              </a:solidFill>
            </a:endParaRPr>
          </a:p>
          <a:p>
            <a:pPr lvl="0" marL="320040" indent="-201168">
              <a:buSzTx/>
              <a:buNone/>
              <a:defRPr sz="1800"/>
            </a:pPr>
            <a:r>
              <a:rPr sz="800"/>
              <a:t>Brief Description of holding</a:t>
            </a:r>
            <a:endParaRPr sz="800"/>
          </a:p>
          <a:p>
            <a:pPr lvl="0" marL="320040" indent="-201168">
              <a:buSzTx/>
              <a:buNone/>
              <a:defRPr sz="1800"/>
            </a:pPr>
            <a:endParaRPr sz="800"/>
          </a:p>
          <a:p>
            <a:pPr lvl="0" marL="320040" indent="-201168">
              <a:buSzTx/>
              <a:buNone/>
              <a:defRPr sz="1800"/>
            </a:pPr>
            <a:endParaRPr sz="800"/>
          </a:p>
          <a:p>
            <a:pPr lvl="0" marL="320040" indent="-201168">
              <a:buSzTx/>
              <a:buNone/>
              <a:defRPr sz="1800"/>
            </a:pPr>
            <a:endParaRPr sz="800"/>
          </a:p>
          <a:p>
            <a:pPr lvl="0" marL="320040" indent="-201168">
              <a:buSzTx/>
              <a:buNone/>
              <a:defRPr sz="1800"/>
            </a:pPr>
            <a:r>
              <a:rPr sz="800"/>
              <a:t>Below Here:::::: List Fundamental indicators. 52 wk range, quarterly EPS % increase,</a:t>
            </a:r>
          </a:p>
        </p:txBody>
      </p:sp>
      <p:sp>
        <p:nvSpPr>
          <p:cNvPr id="83" name="Shape 83"/>
          <p:cNvSpPr/>
          <p:nvPr/>
        </p:nvSpPr>
        <p:spPr>
          <a:xfrm>
            <a:off x="4926107" y="1672295"/>
            <a:ext cx="3173101" cy="241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lvl="0">
              <a:defRPr sz="1800"/>
            </a:pPr>
            <a:r>
              <a:rPr sz="1400">
                <a:latin typeface="Arial"/>
                <a:ea typeface="Arial"/>
                <a:cs typeface="Arial"/>
                <a:sym typeface="Arial"/>
              </a:rPr>
              <a:t>Pros- List all of the good aspects of your position.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/>
            </a:pPr>
            <a:r>
              <a:rPr sz="1400">
                <a:latin typeface="Arial"/>
                <a:ea typeface="Arial"/>
                <a:cs typeface="Arial"/>
                <a:sym typeface="Arial"/>
              </a:rPr>
              <a:t>Cons- List all the bad aspects of your position.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/>
            </a:pPr>
            <a:r>
              <a:rPr sz="1400">
                <a:latin typeface="Arial"/>
                <a:ea typeface="Arial"/>
                <a:cs typeface="Arial"/>
                <a:sym typeface="Arial"/>
              </a:rPr>
              <a:t>Below, we have some analyst opinions of the holding</a:t>
            </a:r>
          </a:p>
        </p:txBody>
      </p:sp>
      <p:pic>
        <p:nvPicPr>
          <p:cNvPr id="84" name="image6.png" descr="Screen Shot 2014-12-01 at 4.37.16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8572" y="4107905"/>
            <a:ext cx="3233728" cy="625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image7.png" descr="Screen Shot 2014-12-01 at 4.30.27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0771" y="1985300"/>
            <a:ext cx="3569071" cy="2549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896111">
              <a:defRPr sz="313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136">
                <a:solidFill>
                  <a:srgbClr val="F0AD00"/>
                </a:solidFill>
              </a:rPr>
              <a:t>Buy recommendation: Embraer Sa Adr (ERJ)</a:t>
            </a:r>
          </a:p>
        </p:txBody>
      </p:sp>
      <p:pic>
        <p:nvPicPr>
          <p:cNvPr id="88" name="image8.png" descr="Screen Shot 2014-10-20 at 5.32.46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9278" y="1242098"/>
            <a:ext cx="6923290" cy="38856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896111">
              <a:defRPr sz="313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136">
                <a:solidFill>
                  <a:srgbClr val="F0AD00"/>
                </a:solidFill>
              </a:rPr>
              <a:t>Buy recommendation: Embraer Sa Adr (ERJ)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xfrm>
            <a:off x="457200" y="1278515"/>
            <a:ext cx="8229600" cy="3630302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92" name="image9.png" descr="Screen Shot 2014-10-20 at 5.29.43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250098"/>
            <a:ext cx="8229600" cy="38310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896111">
              <a:defRPr sz="3136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136">
                <a:solidFill>
                  <a:srgbClr val="F0AD00"/>
                </a:solidFill>
              </a:rPr>
              <a:t>Buy recommendation: Embraer Sa Adr (ERJ)</a:t>
            </a:r>
          </a:p>
        </p:txBody>
      </p:sp>
      <p:pic>
        <p:nvPicPr>
          <p:cNvPr id="95" name="image10.png" descr="Screen Shot 2014-10-20 at 5.45.42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3652" y="1039026"/>
            <a:ext cx="5610694" cy="4124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title"/>
          </p:nvPr>
        </p:nvSpPr>
        <p:spPr>
          <a:xfrm>
            <a:off x="457199" y="101100"/>
            <a:ext cx="7315501" cy="1013998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8" name="Shape 98"/>
          <p:cNvSpPr/>
          <p:nvPr>
            <p:ph type="body" idx="1"/>
          </p:nvPr>
        </p:nvSpPr>
        <p:spPr>
          <a:xfrm>
            <a:off x="457200" y="1278515"/>
            <a:ext cx="8229600" cy="3630302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99" name="image11.png" descr="Screen Shot 2014-10-20 at 5.46.56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51342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38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38000"/>
              </a:srgbClr>
            </a:outerShdw>
          </a:effectLst>
        </a:effectStyle>
        <a:effectStyle>
          <a:effectLst>
            <a:outerShdw sx="100000" sy="100000" kx="0" ky="0" algn="b" rotWithShape="0" blurRad="50800" dist="25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48000" cap="flat">
          <a:solidFill>
            <a:srgbClr val="F0AD00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48000" cap="flat">
          <a:solidFill>
            <a:srgbClr val="F0AD00"/>
          </a:solidFill>
          <a:prstDash val="solid"/>
          <a:bevel/>
        </a:ln>
        <a:effectLst>
          <a:outerShdw sx="100000" sy="100000" kx="0" ky="0" algn="b" rotWithShape="0" blurRad="50800" dist="25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38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38000"/>
              </a:srgbClr>
            </a:outerShdw>
          </a:effectLst>
        </a:effectStyle>
        <a:effectStyle>
          <a:effectLst>
            <a:outerShdw sx="100000" sy="100000" kx="0" ky="0" algn="b" rotWithShape="0" blurRad="50800" dist="25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48000" cap="flat">
          <a:solidFill>
            <a:srgbClr val="F0AD00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48000" cap="flat">
          <a:solidFill>
            <a:srgbClr val="F0AD00"/>
          </a:solidFill>
          <a:prstDash val="solid"/>
          <a:bevel/>
        </a:ln>
        <a:effectLst>
          <a:outerShdw sx="100000" sy="100000" kx="0" ky="0" algn="b" rotWithShape="0" blurRad="50800" dist="25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